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6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embeddedFontLst>
    <p:embeddedFont>
      <p:font typeface="Open Sans SemiBold"/>
      <p:regular r:id="rId16"/>
      <p:bold r:id="rId17"/>
      <p:italic r:id="rId18"/>
      <p:boldItalic r:id="rId19"/>
    </p:embeddedFont>
    <p:embeddedFont>
      <p:font typeface="Open Sans"/>
      <p:regular r:id="rId20"/>
      <p:bold r:id="rId21"/>
      <p:italic r:id="rId22"/>
      <p:boldItalic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OpenSans-regular.fntdata"/><Relationship Id="rId11" Type="http://schemas.openxmlformats.org/officeDocument/2006/relationships/slide" Target="slides/slide6.xml"/><Relationship Id="rId22" Type="http://schemas.openxmlformats.org/officeDocument/2006/relationships/font" Target="fonts/OpenSans-italic.fntdata"/><Relationship Id="rId10" Type="http://schemas.openxmlformats.org/officeDocument/2006/relationships/slide" Target="slides/slide5.xml"/><Relationship Id="rId21" Type="http://schemas.openxmlformats.org/officeDocument/2006/relationships/font" Target="fonts/OpenSans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23" Type="http://schemas.openxmlformats.org/officeDocument/2006/relationships/font" Target="fonts/OpenSans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OpenSansSemiBold-bold.fntdata"/><Relationship Id="rId16" Type="http://schemas.openxmlformats.org/officeDocument/2006/relationships/font" Target="fonts/OpenSansSemiBold-regular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OpenSansSemiBold-boldItalic.fntdata"/><Relationship Id="rId6" Type="http://schemas.openxmlformats.org/officeDocument/2006/relationships/slide" Target="slides/slide1.xml"/><Relationship Id="rId18" Type="http://schemas.openxmlformats.org/officeDocument/2006/relationships/font" Target="fonts/OpenSansSemiBold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ced80ebc1c_19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ced80ebc1c_19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77b921d191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277b921d191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77b921d19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277b921d19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77b921d191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277b921d191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77b921d191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277b921d191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77b921d191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277b921d191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77b921d191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277b921d191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77b921d191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77b921d191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77b921d191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277b921d191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" name="Google Shape;13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21700" y="4841325"/>
            <a:ext cx="464875" cy="15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7" name="Google Shape;47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8" name="Google Shape;48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ue" type="blank">
  <p:cSld name="BLANK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" name="Google Shape;51;p12"/>
          <p:cNvSpPr/>
          <p:nvPr/>
        </p:nvSpPr>
        <p:spPr>
          <a:xfrm>
            <a:off x="0" y="329125"/>
            <a:ext cx="69300" cy="753000"/>
          </a:xfrm>
          <a:prstGeom prst="rect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2" name="Google Shape;52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21700" y="4841325"/>
            <a:ext cx="464875" cy="15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ed">
  <p:cSld name="BLANK_1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5" name="Google Shape;55;p13"/>
          <p:cNvSpPr/>
          <p:nvPr/>
        </p:nvSpPr>
        <p:spPr>
          <a:xfrm>
            <a:off x="0" y="329125"/>
            <a:ext cx="69300" cy="753000"/>
          </a:xfrm>
          <a:prstGeom prst="rect">
            <a:avLst/>
          </a:prstGeom>
          <a:solidFill>
            <a:srgbClr val="EA433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21700" y="4841325"/>
            <a:ext cx="464875" cy="15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ed 2">
  <p:cSld name="BLANK_1_2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9" name="Google Shape;59;p14"/>
          <p:cNvSpPr/>
          <p:nvPr/>
        </p:nvSpPr>
        <p:spPr>
          <a:xfrm>
            <a:off x="0" y="329125"/>
            <a:ext cx="69300" cy="4485300"/>
          </a:xfrm>
          <a:prstGeom prst="rect">
            <a:avLst/>
          </a:prstGeom>
          <a:solidFill>
            <a:srgbClr val="EA433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0" name="Google Shape;60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21700" y="4841325"/>
            <a:ext cx="464875" cy="15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Yellow 2">
  <p:cSld name="BLANK_1_2_1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3" name="Google Shape;63;p15"/>
          <p:cNvSpPr/>
          <p:nvPr/>
        </p:nvSpPr>
        <p:spPr>
          <a:xfrm>
            <a:off x="0" y="329125"/>
            <a:ext cx="69300" cy="4485300"/>
          </a:xfrm>
          <a:prstGeom prst="rect">
            <a:avLst/>
          </a:prstGeom>
          <a:solidFill>
            <a:srgbClr val="FBBC0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4" name="Google Shape;64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21700" y="4841325"/>
            <a:ext cx="464875" cy="15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reen 2">
  <p:cSld name="BLANK_1_2_1_1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7" name="Google Shape;67;p16"/>
          <p:cNvSpPr/>
          <p:nvPr/>
        </p:nvSpPr>
        <p:spPr>
          <a:xfrm>
            <a:off x="0" y="329125"/>
            <a:ext cx="69300" cy="4485300"/>
          </a:xfrm>
          <a:prstGeom prst="rect">
            <a:avLst/>
          </a:prstGeom>
          <a:solidFill>
            <a:srgbClr val="34A85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8" name="Google Shape;68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21700" y="4841325"/>
            <a:ext cx="464875" cy="15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Yellow">
  <p:cSld name="BLANK_1_1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1" name="Google Shape;71;p17"/>
          <p:cNvSpPr/>
          <p:nvPr/>
        </p:nvSpPr>
        <p:spPr>
          <a:xfrm>
            <a:off x="0" y="329125"/>
            <a:ext cx="69300" cy="753000"/>
          </a:xfrm>
          <a:prstGeom prst="rect">
            <a:avLst/>
          </a:prstGeom>
          <a:solidFill>
            <a:srgbClr val="FBBC0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2" name="Google Shape;72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21700" y="4841325"/>
            <a:ext cx="464875" cy="15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reen">
  <p:cSld name="BLANK_1_1_1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5" name="Google Shape;75;p18"/>
          <p:cNvSpPr/>
          <p:nvPr/>
        </p:nvSpPr>
        <p:spPr>
          <a:xfrm>
            <a:off x="0" y="329125"/>
            <a:ext cx="69300" cy="753000"/>
          </a:xfrm>
          <a:prstGeom prst="rect">
            <a:avLst/>
          </a:prstGeom>
          <a:solidFill>
            <a:srgbClr val="34A85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6" name="Google Shape;76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21700" y="4841325"/>
            <a:ext cx="464875" cy="15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ray">
  <p:cSld name="BLANK_1_1_1_1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9" name="Google Shape;79;p19"/>
          <p:cNvSpPr/>
          <p:nvPr/>
        </p:nvSpPr>
        <p:spPr>
          <a:xfrm>
            <a:off x="0" y="329125"/>
            <a:ext cx="69300" cy="753000"/>
          </a:xfrm>
          <a:prstGeom prst="rect">
            <a:avLst/>
          </a:prstGeom>
          <a:solidFill>
            <a:srgbClr val="9AA0A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0" name="Google Shape;80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21700" y="4841325"/>
            <a:ext cx="464875" cy="15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9" name="Google Shape;39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0" name="Google Shape;40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1" name="Google Shape;41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4" name="Google Shape;4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theme" Target="../theme/theme1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0.xml"/><Relationship Id="rId3" Type="http://schemas.openxmlformats.org/officeDocument/2006/relationships/hyperlink" Target="mailto:n.komal@iitg.ac.in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285F4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0"/>
          <p:cNvSpPr txBox="1"/>
          <p:nvPr/>
        </p:nvSpPr>
        <p:spPr>
          <a:xfrm>
            <a:off x="517675" y="1819738"/>
            <a:ext cx="493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FinHelp</a:t>
            </a:r>
            <a:endParaRPr sz="3600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86" name="Google Shape;86;p20"/>
          <p:cNvSpPr txBox="1"/>
          <p:nvPr/>
        </p:nvSpPr>
        <p:spPr>
          <a:xfrm>
            <a:off x="517675" y="2769663"/>
            <a:ext cx="4931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Komal Nirania</a:t>
            </a:r>
            <a:endParaRPr sz="2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87" name="Google Shape;87;p20"/>
          <p:cNvCxnSpPr/>
          <p:nvPr/>
        </p:nvCxnSpPr>
        <p:spPr>
          <a:xfrm rot="10800000">
            <a:off x="517650" y="2670825"/>
            <a:ext cx="58080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88" name="Google Shape;8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21700" y="4841325"/>
            <a:ext cx="464875" cy="15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9"/>
          <p:cNvSpPr txBox="1"/>
          <p:nvPr/>
        </p:nvSpPr>
        <p:spPr>
          <a:xfrm>
            <a:off x="517675" y="524338"/>
            <a:ext cx="4931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Let’s connect!</a:t>
            </a:r>
            <a:endParaRPr sz="24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0" name="Google Shape;150;p29"/>
          <p:cNvSpPr txBox="1"/>
          <p:nvPr/>
        </p:nvSpPr>
        <p:spPr>
          <a:xfrm>
            <a:off x="3064600" y="-1016100"/>
            <a:ext cx="65094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Insert a few sentences summarizing the next steps you would take with this project and why. Feel free to organize next steps in a bullet point list. </a:t>
            </a:r>
            <a:endParaRPr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1" name="Google Shape;151;p29"/>
          <p:cNvSpPr/>
          <p:nvPr/>
        </p:nvSpPr>
        <p:spPr>
          <a:xfrm>
            <a:off x="517675" y="1832019"/>
            <a:ext cx="7938900" cy="25104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29"/>
          <p:cNvSpPr txBox="1"/>
          <p:nvPr/>
        </p:nvSpPr>
        <p:spPr>
          <a:xfrm>
            <a:off x="919075" y="2461800"/>
            <a:ext cx="7136100" cy="15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Thank you for your time reviewing my work on the FloralFusion app! If you’d like to</a:t>
            </a:r>
            <a:br>
              <a:rPr lang="en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see more or get in touch, my contact information is provided below.</a:t>
            </a:r>
            <a:endParaRPr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Email: </a:t>
            </a:r>
            <a:r>
              <a:rPr lang="en" u="sng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n.komal@iitg.ac.in</a:t>
            </a:r>
            <a:endParaRPr u="sng"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LinkedIn: </a:t>
            </a:r>
            <a:r>
              <a:rPr lang="en" u="sng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https://www.linkedin.com/in/komalnirania</a:t>
            </a:r>
            <a:endParaRPr sz="12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3" name="Google Shape;153;p29"/>
          <p:cNvSpPr/>
          <p:nvPr/>
        </p:nvSpPr>
        <p:spPr>
          <a:xfrm>
            <a:off x="4230475" y="1602212"/>
            <a:ext cx="513300" cy="513300"/>
          </a:xfrm>
          <a:prstGeom prst="ellipse">
            <a:avLst/>
          </a:prstGeom>
          <a:solidFill>
            <a:srgbClr val="5F636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29"/>
          <p:cNvSpPr/>
          <p:nvPr/>
        </p:nvSpPr>
        <p:spPr>
          <a:xfrm>
            <a:off x="4361825" y="1734124"/>
            <a:ext cx="250599" cy="249449"/>
          </a:xfrm>
          <a:custGeom>
            <a:rect b="b" l="l" r="r" t="t"/>
            <a:pathLst>
              <a:path extrusionOk="0" h="962" w="964">
                <a:moveTo>
                  <a:pt x="774" y="400"/>
                </a:moveTo>
                <a:lnTo>
                  <a:pt x="562" y="189"/>
                </a:lnTo>
                <a:lnTo>
                  <a:pt x="0" y="749"/>
                </a:lnTo>
                <a:lnTo>
                  <a:pt x="0" y="961"/>
                </a:lnTo>
                <a:lnTo>
                  <a:pt x="212" y="961"/>
                </a:lnTo>
                <a:lnTo>
                  <a:pt x="774" y="400"/>
                </a:lnTo>
                <a:close/>
                <a:moveTo>
                  <a:pt x="940" y="234"/>
                </a:moveTo>
                <a:cubicBezTo>
                  <a:pt x="963" y="211"/>
                  <a:pt x="963" y="177"/>
                  <a:pt x="940" y="155"/>
                </a:cubicBezTo>
                <a:lnTo>
                  <a:pt x="807" y="22"/>
                </a:lnTo>
                <a:cubicBezTo>
                  <a:pt x="785" y="0"/>
                  <a:pt x="751" y="0"/>
                  <a:pt x="728" y="22"/>
                </a:cubicBezTo>
                <a:lnTo>
                  <a:pt x="618" y="132"/>
                </a:lnTo>
                <a:lnTo>
                  <a:pt x="830" y="344"/>
                </a:lnTo>
                <a:lnTo>
                  <a:pt x="940" y="23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2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5" name="Google Shape;9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2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2" name="Google Shape;10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2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9" name="Google Shape;10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2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6" name="Google Shape;11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2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3" name="Google Shape;12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2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0" name="Google Shape;13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2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7" name="Google Shape;13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2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4" name="Google Shape;14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